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312" r:id="rId15"/>
    <p:sldId id="28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7"/>
    <p:restoredTop sz="94598"/>
  </p:normalViewPr>
  <p:slideViewPr>
    <p:cSldViewPr>
      <p:cViewPr varScale="1">
        <p:scale>
          <a:sx n="105" d="100"/>
          <a:sy n="105" d="100"/>
        </p:scale>
        <p:origin x="56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 smtClean="0"/>
              <a:t>In the die </a:t>
            </a:r>
            <a:r>
              <a:rPr kumimoji="1" lang="en-US" altLang="ja-JP" u="sng" dirty="0"/>
              <a:t>of</a:t>
            </a:r>
            <a:r>
              <a:rPr kumimoji="1" lang="ja-JP" altLang="en-US" u="sng" dirty="0"/>
              <a:t> </a:t>
            </a:r>
            <a:r>
              <a:rPr kumimoji="1" lang="en-US" altLang="ja-JP" u="sng" dirty="0" smtClean="0"/>
              <a:t>Case3</a:t>
            </a:r>
          </a:p>
          <a:p>
            <a:pPr algn="ctr"/>
            <a:r>
              <a:rPr kumimoji="1" lang="ja-JP" altLang="en-US" u="sng" dirty="0" smtClean="0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xmlns="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358942"/>
              </p:ext>
            </p:extLst>
          </p:nvPr>
        </p:nvGraphicFramePr>
        <p:xfrm>
          <a:off x="2051720" y="4621761"/>
          <a:ext cx="6552730" cy="18621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:a16="http://schemas.microsoft.com/office/drawing/2014/main" xmlns="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:a16="http://schemas.microsoft.com/office/drawing/2014/main" xmlns="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25102837"/>
                    </a:ext>
                  </a:extLst>
                </a:gridCol>
              </a:tblGrid>
              <a:tr h="247399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sz="1100" b="1" dirty="0" smtClean="0"/>
                        <a:t>Layer</a:t>
                      </a:r>
                      <a:endParaRPr lang="ja-JP" altLang="en-US" sz="1100" b="1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1500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72188" y="3441065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66943" y="296850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66830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 dirty="0"/>
              <a:t>では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中のどこにおいても</a:t>
            </a:r>
            <a:r>
              <a:rPr kumimoji="1" lang="ja-JP" altLang="en-US" dirty="0"/>
              <a:t>粒子の割合が</a:t>
            </a:r>
            <a:r>
              <a:rPr kumimoji="1" lang="ja-JP" altLang="en-US" dirty="0" smtClean="0"/>
              <a:t>同じに</a:t>
            </a:r>
            <a:r>
              <a:rPr kumimoji="1" lang="ja-JP" altLang="en-US" dirty="0"/>
              <a:t>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Case1,2</a:t>
            </a:r>
            <a:r>
              <a:rPr kumimoji="1" lang="ja-JP" altLang="en-US" dirty="0"/>
              <a:t>ともに、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もともと上にある層の粒子が</a:t>
            </a:r>
            <a:r>
              <a:rPr kumimoji="1" lang="en-US" altLang="ja-JP" u="heavy" dirty="0" smtClean="0">
                <a:uFill>
                  <a:solidFill>
                    <a:srgbClr val="FF0000"/>
                  </a:solidFill>
                </a:uFill>
              </a:rPr>
              <a:t>Die</a:t>
            </a:r>
            <a:r>
              <a:rPr kumimoji="1" lang="ja-JP" altLang="en-US" u="heavy" dirty="0" smtClean="0">
                <a:uFill>
                  <a:solidFill>
                    <a:srgbClr val="FF0000"/>
                  </a:solidFill>
                </a:uFill>
              </a:rPr>
              <a:t>に</a:t>
            </a:r>
            <a:r>
              <a:rPr kumimoji="1" lang="ja-JP" altLang="en-US" u="heavy" dirty="0">
                <a:uFill>
                  <a:solidFill>
                    <a:srgbClr val="FF0000"/>
                  </a:solidFill>
                </a:uFill>
              </a:rPr>
              <a:t>よく入っている</a:t>
            </a:r>
            <a:endParaRPr kumimoji="1" lang="en-US" altLang="ja-JP" u="heavy" dirty="0">
              <a:uFill>
                <a:solidFill>
                  <a:srgbClr val="FF0000"/>
                </a:solidFill>
              </a:u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403763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落下中</a:t>
            </a:r>
            <a:r>
              <a:rPr kumimoji="1" lang="ja-JP" altLang="en-US" dirty="0" smtClean="0"/>
              <a:t>には密度差</a:t>
            </a:r>
            <a:r>
              <a:rPr kumimoji="1" lang="ja-JP" altLang="en-US" dirty="0"/>
              <a:t>に</a:t>
            </a:r>
            <a:r>
              <a:rPr kumimoji="1" lang="ja-JP" altLang="en-US" dirty="0" smtClean="0"/>
              <a:t>よる</a:t>
            </a:r>
            <a:r>
              <a:rPr kumimoji="1" lang="ja-JP" altLang="en-US" dirty="0"/>
              <a:t>乖離</a:t>
            </a:r>
            <a:r>
              <a:rPr kumimoji="1" lang="ja-JP" altLang="en-US" dirty="0" smtClean="0"/>
              <a:t>があまり起きない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 smtClean="0"/>
              <a:t>まず、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直上粒子の脱落が</a:t>
            </a:r>
            <a:r>
              <a:rPr kumimoji="1" lang="ja-JP" altLang="en-US" dirty="0" smtClean="0"/>
              <a:t>ある。その後は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中心部に吸引力が集中する。</a:t>
            </a:r>
            <a:r>
              <a:rPr kumimoji="1" lang="ja-JP" altLang="en-US" dirty="0"/>
              <a:t>　</a:t>
            </a:r>
            <a:r>
              <a:rPr kumimoji="1" lang="ja-JP" altLang="en-US" dirty="0" smtClean="0"/>
              <a:t>　　</a:t>
            </a:r>
            <a:r>
              <a:rPr kumimoji="1" lang="en-US" altLang="ja-JP" dirty="0" smtClean="0"/>
              <a:t>	</a:t>
            </a:r>
            <a:r>
              <a:rPr kumimoji="1" lang="ja-JP" altLang="en-US" dirty="0" smtClean="0"/>
              <a:t>その作用により</a:t>
            </a:r>
            <a:r>
              <a:rPr kumimoji="1" lang="ja-JP" altLang="en-US" dirty="0" smtClean="0"/>
              <a:t>傾斜ができ上</a:t>
            </a:r>
            <a:r>
              <a:rPr kumimoji="1" lang="ja-JP" altLang="en-US" dirty="0"/>
              <a:t>の層が</a:t>
            </a:r>
            <a:r>
              <a:rPr kumimoji="1" lang="ja-JP" altLang="en-US" dirty="0" smtClean="0"/>
              <a:t>なだれ込む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3498" y="2113691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Epsilon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– 5 [mm] above the die</a:t>
            </a:r>
            <a:r>
              <a:rPr kumimoji="1" lang="ja-JP" altLang="en-US" dirty="0"/>
              <a:t> </a:t>
            </a:r>
            <a:r>
              <a:rPr kumimoji="1" lang="en-US" altLang="ja-JP" smtClean="0"/>
              <a:t>top</a:t>
            </a:r>
            <a:endParaRPr kumimoji="1" lang="en-US" altLang="ja-JP" dirty="0" smtClean="0"/>
          </a:p>
        </p:txBody>
      </p:sp>
      <p:pic>
        <p:nvPicPr>
          <p:cNvPr id="5" name="epsilon_OverD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8021" y="2191806"/>
            <a:ext cx="6647957" cy="367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1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 dirty="0"/>
              <a:t>おもさ</a:t>
            </a:r>
            <a:r>
              <a:rPr kumimoji="1" lang="en-US" altLang="ja-JP" dirty="0"/>
              <a:t>)</a:t>
            </a:r>
            <a:r>
              <a:rPr kumimoji="1" lang="ja-JP" altLang="en-US" dirty="0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xmlns="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       ある</a:t>
            </a:r>
            <a:r>
              <a:rPr kumimoji="1" lang="ja-JP" altLang="en-US" dirty="0"/>
              <a:t>程度の密度の物質が上部にあればスプラッシュを抑制</a:t>
            </a:r>
            <a:r>
              <a:rPr kumimoji="1" lang="ja-JP" altLang="en-US" dirty="0" smtClean="0"/>
              <a:t>できる</a:t>
            </a:r>
            <a:r>
              <a:rPr kumimoji="1" lang="en-US" altLang="ja-JP" dirty="0" smtClean="0"/>
              <a:t>?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xmlns="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xmlns="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 smtClean="0"/>
              <a:t>partic</a:t>
            </a:r>
            <a:r>
              <a:rPr kumimoji="1" lang="ja-JP" altLang="en-US" u="sng" dirty="0" err="1" smtClean="0"/>
              <a:t>ｌ</a:t>
            </a:r>
            <a:r>
              <a:rPr kumimoji="1" lang="en-US" altLang="ja-JP" u="sng" dirty="0" err="1" smtClean="0"/>
              <a:t>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 dirty="0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xmlns="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00428"/>
              </p:ext>
            </p:extLst>
          </p:nvPr>
        </p:nvGraphicFramePr>
        <p:xfrm>
          <a:off x="574947" y="4928326"/>
          <a:ext cx="7567570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:a16="http://schemas.microsoft.com/office/drawing/2014/main" xmlns="" val="2741794300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xmlns="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xmlns="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:a16="http://schemas.microsoft.com/office/drawing/2014/main" xmlns="" val="77787783"/>
                    </a:ext>
                  </a:extLst>
                </a:gridCol>
              </a:tblGrid>
              <a:tr h="36646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69758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83984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408750629"/>
                  </a:ext>
                </a:extLst>
              </a:tr>
              <a:tr h="366461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15822</TotalTime>
  <Words>381</Words>
  <Application>Microsoft Office PowerPoint</Application>
  <PresentationFormat>画面に合わせる (4:3)</PresentationFormat>
  <Paragraphs>146</Paragraphs>
  <Slides>14</Slides>
  <Notes>1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14</vt:i4>
      </vt:variant>
    </vt:vector>
  </HeadingPairs>
  <TitlesOfParts>
    <vt:vector size="22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236</cp:revision>
  <dcterms:created xsi:type="dcterms:W3CDTF">2014-04-01T16:35:38Z</dcterms:created>
  <dcterms:modified xsi:type="dcterms:W3CDTF">2018-09-27T06:25:18Z</dcterms:modified>
</cp:coreProperties>
</file>

<file path=docProps/thumbnail.jpeg>
</file>